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i-FI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i-FI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i-FI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i-FI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D8F992A-BAAA-4947-932D-AF82BB1536E4}" type="datetime"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11/9/21</a:t>
            </a:fld>
            <a:endParaRPr b="0" lang="fi-FI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i-FI" sz="24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DA57E34-D9C2-4DE1-98F1-B9FA5D182DF2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&lt;numero&gt;</a:t>
            </a:fld>
            <a:endParaRPr b="0" lang="fi-FI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Toinen jäsennystaso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Kolmas jäsennystaso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Neljäs jäsennystaso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Viides jäsennystaso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Kuudes jäsennystaso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Seitsemäs jäsennystaso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8B704BA-E55B-4C36-88C7-351D3D482CC6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11/9/21</a:t>
            </a:fld>
            <a:endParaRPr b="0" lang="fi-FI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i-FI" sz="2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A39E955-EA0B-4E1A-9856-D5903BEB0B2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&lt;numero&gt;</a:t>
            </a:fld>
            <a:endParaRPr b="0" lang="fi-FI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/>
        </p:nvSpPr>
        <p:spPr>
          <a:xfrm>
            <a:off x="1154880" y="2099880"/>
            <a:ext cx="8825400" cy="2175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fi-FI" sz="5400" spc="-1" strike="noStrike">
                <a:solidFill>
                  <a:srgbClr val="ebebeb"/>
                </a:solidFill>
                <a:latin typeface="Century Gothic"/>
              </a:rPr>
              <a:t>Opinnäytetyö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Subtitle 2"/>
          <p:cNvSpPr txBox="1"/>
          <p:nvPr/>
        </p:nvSpPr>
        <p:spPr>
          <a:xfrm>
            <a:off x="1154880" y="4904640"/>
            <a:ext cx="9282960" cy="734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4000"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i-FI" sz="4800" spc="-1" strike="noStrike" cap="all">
                <a:solidFill>
                  <a:srgbClr val="ef53a5"/>
                </a:solidFill>
                <a:latin typeface="Century Gothic"/>
              </a:rPr>
              <a:t>Simulaation tuottaminen ennalta määritetyn betonielementin valmistuksesta visual components -ohjelmalla</a:t>
            </a:r>
            <a:endParaRPr b="0" lang="fi-FI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fi-FI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i-FI" sz="6200" spc="-1" strike="noStrike" cap="all">
                <a:solidFill>
                  <a:srgbClr val="ef53a5"/>
                </a:solidFill>
                <a:latin typeface="Century Gothic"/>
              </a:rPr>
              <a:t>Petri helala</a:t>
            </a:r>
            <a:endParaRPr b="0" lang="fi-FI" sz="6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Komponenttien siirto pysäytetylle pöydälle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Projektin jatko ja johtopäätökset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3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Toimeksianto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1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Yritys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Rakennusliike U. Lipsanen Oy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Tehtävä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Kartoittaa betonielementin tuotantoprosessi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Tuottaa helposti muokattava simulaatio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Käyttää tehtävässä Visual Components -ohjelmaa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Muiden ohjelmien käyttö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Content Placeholder 2"/>
          <p:cNvSpPr txBox="1"/>
          <p:nvPr/>
        </p:nvSpPr>
        <p:spPr>
          <a:xfrm>
            <a:off x="613080" y="2562840"/>
            <a:ext cx="9241920" cy="72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3000"/>
          </a:bodyPr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200" spc="-1" strike="noStrike">
                <a:solidFill>
                  <a:srgbClr val="404040"/>
                </a:solidFill>
                <a:latin typeface="Century Gothic"/>
              </a:rPr>
              <a:t>Tarvittavien mallien luonti SketchUp -ohjelmalla </a:t>
            </a:r>
            <a:endParaRPr b="0" lang="en-US" sz="22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ja mallien muuntaminen FPX-muotoon 3ds Max -ohjelmalla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1154880" y="3643920"/>
            <a:ext cx="3198240" cy="201132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2"/>
          <a:stretch/>
        </p:blipFill>
        <p:spPr>
          <a:xfrm>
            <a:off x="4447800" y="3639240"/>
            <a:ext cx="3688200" cy="202068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5" descr=""/>
          <p:cNvPicPr/>
          <p:nvPr/>
        </p:nvPicPr>
        <p:blipFill>
          <a:blip r:embed="rId3"/>
          <a:stretch/>
        </p:blipFill>
        <p:spPr>
          <a:xfrm>
            <a:off x="8231040" y="3639240"/>
            <a:ext cx="3725640" cy="20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Visual Components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Content Placeholder 2"/>
          <p:cNvSpPr txBox="1"/>
          <p:nvPr/>
        </p:nvSpPr>
        <p:spPr>
          <a:xfrm>
            <a:off x="1154880" y="2603520"/>
            <a:ext cx="8825400" cy="483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Mitä sillä voi tehdä?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Visual Components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Polut ja ihmisten käyttö simulaatiossa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Käyttäytymismallit ja niiden hyödyt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Visual Components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Mistä minä aloitin?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3" name="Picture 5" descr="Screen Clipping"/>
          <p:cNvPicPr/>
          <p:nvPr/>
        </p:nvPicPr>
        <p:blipFill>
          <a:blip r:embed="rId1"/>
          <a:stretch/>
        </p:blipFill>
        <p:spPr>
          <a:xfrm>
            <a:off x="4768560" y="2487600"/>
            <a:ext cx="4564800" cy="39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Projekti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Content Placeholder 2"/>
          <p:cNvSpPr txBox="1"/>
          <p:nvPr/>
        </p:nvSpPr>
        <p:spPr>
          <a:xfrm>
            <a:off x="1154880" y="2549160"/>
            <a:ext cx="7101360" cy="3553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Oman polun rakentaminen pöydän siirtoon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Projekti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Muotin asennukseen valmiin pöydän luominen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fi-FI" sz="3600" spc="-1" strike="noStrike">
                <a:solidFill>
                  <a:srgbClr val="ebebeb"/>
                </a:solidFill>
                <a:latin typeface="Century Gothic"/>
              </a:rPr>
              <a:t>Projekti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Content Placeholder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fi-FI" sz="2400" spc="-1" strike="noStrike">
                <a:solidFill>
                  <a:srgbClr val="404040"/>
                </a:solidFill>
                <a:latin typeface="Century Gothic"/>
              </a:rPr>
              <a:t>Uusien pöytien luominen simulaation aikana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215</TotalTime>
  <Application>LibreOffice/7.1.3.2$Windows_X86_64 LibreOffice_project/47f78053abe362b9384784d31a6e56f8511eb1c1</Application>
  <AppVersion>15.0000</AppVersion>
  <Words>96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2019-11-26T10:39:46Z</dcterms:created>
  <dc:creator>Student</dc:creator>
  <dc:description/>
  <dc:language>fi-FI</dc:language>
  <cp:lastModifiedBy/>
  <dcterms:modified xsi:type="dcterms:W3CDTF">2021-11-09T03:34:04Z</dcterms:modified>
  <cp:revision>17</cp:revision>
  <dc:subject/>
  <dc:title>Opinnäytetyö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12</vt:i4>
  </property>
</Properties>
</file>